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FF99FF"/>
    <a:srgbClr val="CCECFF"/>
    <a:srgbClr val="CCFFFF"/>
    <a:srgbClr val="66FFFF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4" autoAdjust="0"/>
    <p:restoredTop sz="94660"/>
  </p:normalViewPr>
  <p:slideViewPr>
    <p:cSldViewPr snapToGrid="0">
      <p:cViewPr varScale="1">
        <p:scale>
          <a:sx n="59" d="100"/>
          <a:sy n="59" d="100"/>
        </p:scale>
        <p:origin x="250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2D03-C644-49C2-AE44-FC4BA6525C0D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1BDD8-3F6E-489E-BAA4-05F76B1731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679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2D03-C644-49C2-AE44-FC4BA6525C0D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1BDD8-3F6E-489E-BAA4-05F76B1731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3231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2D03-C644-49C2-AE44-FC4BA6525C0D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1BDD8-3F6E-489E-BAA4-05F76B1731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3135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2D03-C644-49C2-AE44-FC4BA6525C0D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1BDD8-3F6E-489E-BAA4-05F76B1731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4451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2D03-C644-49C2-AE44-FC4BA6525C0D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1BDD8-3F6E-489E-BAA4-05F76B1731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8198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2D03-C644-49C2-AE44-FC4BA6525C0D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1BDD8-3F6E-489E-BAA4-05F76B1731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8089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2D03-C644-49C2-AE44-FC4BA6525C0D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1BDD8-3F6E-489E-BAA4-05F76B1731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7419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2D03-C644-49C2-AE44-FC4BA6525C0D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1BDD8-3F6E-489E-BAA4-05F76B1731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7692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2D03-C644-49C2-AE44-FC4BA6525C0D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1BDD8-3F6E-489E-BAA4-05F76B1731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4348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2D03-C644-49C2-AE44-FC4BA6525C0D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1BDD8-3F6E-489E-BAA4-05F76B1731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7477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2D03-C644-49C2-AE44-FC4BA6525C0D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1BDD8-3F6E-489E-BAA4-05F76B1731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0375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9F2D03-C644-49C2-AE44-FC4BA6525C0D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1BDD8-3F6E-489E-BAA4-05F76B1731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2034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図 25">
            <a:extLst>
              <a:ext uri="{FF2B5EF4-FFF2-40B4-BE49-F238E27FC236}">
                <a16:creationId xmlns:a16="http://schemas.microsoft.com/office/drawing/2014/main" id="{AC7321E6-7652-46D2-9F9E-4645319CAEC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39" y="4212560"/>
            <a:ext cx="6574837" cy="5570489"/>
          </a:xfrm>
          <a:prstGeom prst="rect">
            <a:avLst/>
          </a:prstGeom>
        </p:spPr>
      </p:pic>
      <p:sp>
        <p:nvSpPr>
          <p:cNvPr id="6" name="タイトル 5"/>
          <p:cNvSpPr>
            <a:spLocks noGrp="1"/>
          </p:cNvSpPr>
          <p:nvPr>
            <p:ph type="ctrTitle"/>
          </p:nvPr>
        </p:nvSpPr>
        <p:spPr>
          <a:xfrm>
            <a:off x="140577" y="122951"/>
            <a:ext cx="4531653" cy="305156"/>
          </a:xfrm>
        </p:spPr>
        <p:txBody>
          <a:bodyPr>
            <a:normAutofit fontScale="90000"/>
          </a:bodyPr>
          <a:lstStyle/>
          <a:p>
            <a:pPr algn="l"/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令和８年度桜井福祉センター高齢者講座</a:t>
            </a:r>
            <a:endParaRPr lang="ja-JP" altLang="en-US" sz="36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7" name="サブタイトル 6"/>
          <p:cNvSpPr>
            <a:spLocks noGrp="1"/>
          </p:cNvSpPr>
          <p:nvPr>
            <p:ph type="subTitle" idx="1"/>
          </p:nvPr>
        </p:nvSpPr>
        <p:spPr>
          <a:xfrm>
            <a:off x="348228" y="4346487"/>
            <a:ext cx="6409048" cy="5330913"/>
          </a:xfrm>
          <a:ln w="57150">
            <a:noFill/>
          </a:ln>
        </p:spPr>
        <p:txBody>
          <a:bodyPr>
            <a:noAutofit/>
          </a:bodyPr>
          <a:lstStyle/>
          <a:p>
            <a:pPr algn="l"/>
            <a:r>
              <a:rPr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　日　時　　</a:t>
            </a:r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令和８年１１月２４日（火）</a:t>
            </a:r>
            <a:endParaRPr lang="en-US" altLang="ja-JP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                 午後１時３０分～午後３時３０分</a:t>
            </a:r>
            <a:endParaRPr lang="en-US" altLang="ja-JP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　会　場　　桜井福祉センター３階　多目的室１</a:t>
            </a:r>
            <a:endParaRPr lang="en-US" altLang="ja-JP" sz="1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　講　師　　紙わーく会　Ｔａｅｋｏ　氏</a:t>
            </a:r>
            <a:endParaRPr lang="en-US" altLang="ja-JP" sz="1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　対象者　　市内在住の６０歳以上の人</a:t>
            </a:r>
            <a:endParaRPr lang="en-US" altLang="ja-JP" sz="1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　定　員　　１０人　　　　　★　持ち物　な　し</a:t>
            </a:r>
            <a:endParaRPr lang="en-US" altLang="ja-JP" sz="1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endParaRPr lang="en-US" altLang="ja-JP" sz="1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　材料費　　５００円　　　　★　受講料　な　し</a:t>
            </a:r>
            <a:endParaRPr lang="en-US" altLang="ja-JP" sz="1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endParaRPr lang="en-US" altLang="ja-JP" sz="1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　申込み　　</a:t>
            </a:r>
            <a:r>
              <a:rPr lang="ja-JP" altLang="en-US" sz="1600" b="1" u="sng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１０月２７日（火）午前９時から窓口にて受付</a:t>
            </a:r>
            <a:endParaRPr lang="en-US" altLang="ja-JP" sz="1400" b="1" u="sng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         　　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en-US" altLang="ja-JP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lang="ja-JP" altLang="en-US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午前９時の時点で定員を超えた場合は抽選</a:t>
            </a:r>
            <a:endParaRPr lang="en-US" altLang="ja-JP" sz="1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1435100" indent="-1435100" algn="l"/>
            <a:r>
              <a:rPr lang="ja-JP" altLang="en-US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</a:t>
            </a:r>
            <a:r>
              <a:rPr lang="en-US" altLang="ja-JP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lang="ja-JP" altLang="en-US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１０月２７日（火）午前９時の時点で定員に満たなかった場合は、</a:t>
            </a:r>
            <a:endParaRPr lang="en-US" altLang="ja-JP" sz="1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1435100" indent="-1435100" algn="l"/>
            <a:r>
              <a:rPr lang="ja-JP" altLang="en-US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　同日の午前１０時から電話受付可能です。</a:t>
            </a:r>
            <a:endParaRPr lang="en-US" altLang="ja-JP" sz="1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1435100" indent="-1435100" algn="l"/>
            <a:r>
              <a:rPr lang="ja-JP" altLang="en-US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</a:t>
            </a:r>
            <a:r>
              <a:rPr lang="en-US" altLang="ja-JP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lang="ja-JP" altLang="en-US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申込可能人数は一人につき一名です。（代理は可）</a:t>
            </a:r>
            <a:endParaRPr lang="en-US" altLang="ja-JP" sz="1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endParaRPr lang="en-US" altLang="ja-JP" sz="1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1168400" indent="-1168400" algn="l"/>
            <a:r>
              <a:rPr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　その他　　職員が写真撮影をします。撮影をしたものは、館内掲示物・事業報告・次年度のチラシ・ウェブサイトに使用します。　　　　　　不都合がある方は職員にお知らせください。</a:t>
            </a:r>
            <a:endParaRPr lang="en-US" altLang="ja-JP" sz="1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1168400" indent="-1168400" algn="l"/>
            <a:endParaRPr lang="en-US" altLang="ja-JP" sz="1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★　問合せ・申込み　桜井福祉センター（安城市桜井町桜西１丁目２番地６）</a:t>
            </a:r>
            <a:endParaRPr lang="en-US" altLang="ja-JP" sz="1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1400" b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　　☎</a:t>
            </a:r>
            <a:r>
              <a:rPr lang="en-US" altLang="ja-JP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99-7365</a:t>
            </a:r>
            <a:endParaRPr lang="ja-JP" altLang="en-US" sz="1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62539" y="1878986"/>
            <a:ext cx="1030546" cy="846921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3576" y="7980406"/>
            <a:ext cx="1300017" cy="1300017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4440" y="2857040"/>
            <a:ext cx="3354949" cy="35898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58173" y="2564476"/>
            <a:ext cx="1115820" cy="874241"/>
          </a:xfrm>
          <a:prstGeom prst="rect">
            <a:avLst/>
          </a:prstGeom>
        </p:spPr>
      </p:pic>
      <p:sp>
        <p:nvSpPr>
          <p:cNvPr id="12" name="角丸四角形 11"/>
          <p:cNvSpPr/>
          <p:nvPr/>
        </p:nvSpPr>
        <p:spPr>
          <a:xfrm>
            <a:off x="-6328791" y="6456187"/>
            <a:ext cx="5405232" cy="457200"/>
          </a:xfrm>
          <a:prstGeom prst="roundRect">
            <a:avLst/>
          </a:prstGeom>
          <a:noFill/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730863A-B120-4E56-8ACD-DB49E5C8278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62240" y="7709445"/>
            <a:ext cx="1512627" cy="1024093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C09E5F71-C6EA-4E60-B5E3-2CCCB44055D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46966" y="7529294"/>
            <a:ext cx="1170392" cy="1162554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DA9808FE-A38D-4DB3-A1C9-5E625E68FCE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36738" y="1665731"/>
            <a:ext cx="1994821" cy="1449125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F954504B-B429-4DE4-AE7E-C785513424F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42788" y="4867604"/>
            <a:ext cx="4200871" cy="1159942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DF17A644-1255-4B5A-BCE4-769954E0CDE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36174" y="4041323"/>
            <a:ext cx="2899855" cy="3422351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339F30D2-CDE3-46A6-A431-E200F415066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43531" y="7241503"/>
            <a:ext cx="5700436" cy="402322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50F935CA-4A94-44DF-BEB3-ABFB16CBA8A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28791" y="6246671"/>
            <a:ext cx="5637736" cy="373585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B76B2BF4-2B51-40F1-85D3-B29ECFF61C3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50797" y="3797649"/>
            <a:ext cx="3313770" cy="2592918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08F97B2-D75E-4B41-8467-BC55E8DED877}"/>
              </a:ext>
            </a:extLst>
          </p:cNvPr>
          <p:cNvSpPr/>
          <p:nvPr/>
        </p:nvSpPr>
        <p:spPr>
          <a:xfrm>
            <a:off x="265333" y="671909"/>
            <a:ext cx="6574837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800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99FF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手作り</a:t>
            </a:r>
            <a:endParaRPr lang="en-US" altLang="ja-JP" sz="4800" b="1" dirty="0">
              <a:ln w="12700">
                <a:solidFill>
                  <a:srgbClr val="FF0000"/>
                </a:solidFill>
                <a:prstDash val="solid"/>
              </a:ln>
              <a:solidFill>
                <a:srgbClr val="FF99FF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/>
            <a:r>
              <a:rPr lang="ja-JP" altLang="en-US" sz="4800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99FF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ティッシュボックス講座</a:t>
            </a:r>
            <a:endParaRPr lang="ja-JP" altLang="en-US" sz="4800" b="1" cap="none" spc="0" dirty="0">
              <a:ln w="12700">
                <a:solidFill>
                  <a:srgbClr val="FF0000"/>
                </a:solidFill>
                <a:prstDash val="solid"/>
              </a:ln>
              <a:solidFill>
                <a:srgbClr val="FF99FF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9" name="吹き出し: 円形 8">
            <a:extLst>
              <a:ext uri="{FF2B5EF4-FFF2-40B4-BE49-F238E27FC236}">
                <a16:creationId xmlns:a16="http://schemas.microsoft.com/office/drawing/2014/main" id="{32E929D9-14D8-4CB9-9130-09653BD8E03A}"/>
              </a:ext>
            </a:extLst>
          </p:cNvPr>
          <p:cNvSpPr/>
          <p:nvPr/>
        </p:nvSpPr>
        <p:spPr>
          <a:xfrm rot="21359535">
            <a:off x="2274143" y="576661"/>
            <a:ext cx="2861407" cy="836382"/>
          </a:xfrm>
          <a:prstGeom prst="wedgeEllipseCallout">
            <a:avLst>
              <a:gd name="adj1" fmla="val -52872"/>
              <a:gd name="adj2" fmla="val 41858"/>
            </a:avLst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ACA1DFEB-09BC-4842-9020-BD652B810C4F}"/>
              </a:ext>
            </a:extLst>
          </p:cNvPr>
          <p:cNvSpPr/>
          <p:nvPr/>
        </p:nvSpPr>
        <p:spPr>
          <a:xfrm>
            <a:off x="2453132" y="703692"/>
            <a:ext cx="333321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かわいい！簡単！</a:t>
            </a:r>
            <a:endParaRPr lang="en-US" altLang="ja-JP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endParaRPr lang="ja-JP" altLang="en-US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90F9AA8-7F38-4E89-B313-613CF927FD39}"/>
              </a:ext>
            </a:extLst>
          </p:cNvPr>
          <p:cNvSpPr txBox="1"/>
          <p:nvPr/>
        </p:nvSpPr>
        <p:spPr>
          <a:xfrm>
            <a:off x="3160423" y="2151078"/>
            <a:ext cx="376769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　</a:t>
            </a:r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かわいいモチーフや型押しされた紙を使って、</a:t>
            </a:r>
            <a:endParaRPr kumimoji="1"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オリジナルのティッシュボックスを作りませんか？</a:t>
            </a:r>
            <a:endParaRPr kumimoji="1"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sz="3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完成品は正方形ですが、普段よく使っている</a:t>
            </a:r>
            <a:endParaRPr kumimoji="1"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箱のティッシュペーパー（長方形）を少し曲げてセットして使用できます。</a:t>
            </a:r>
            <a:endParaRPr kumimoji="1"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1"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4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色は２色（むらさき、ピンク）です。</a:t>
            </a:r>
            <a:endParaRPr kumimoji="1" lang="en-US" altLang="ja-JP" sz="14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4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申込時に色をお選びください！</a:t>
            </a:r>
          </a:p>
          <a:p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2D10CD5-B569-4A70-89D8-089CC323884F}"/>
              </a:ext>
            </a:extLst>
          </p:cNvPr>
          <p:cNvSpPr txBox="1"/>
          <p:nvPr/>
        </p:nvSpPr>
        <p:spPr>
          <a:xfrm>
            <a:off x="5044271" y="6223122"/>
            <a:ext cx="1571816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申込締切</a:t>
            </a:r>
            <a:endParaRPr kumimoji="1" lang="en-US" altLang="ja-JP" sz="1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１１月１３日（金）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D7172085-A5A1-4D4D-B7BE-77F3A9473560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05" b="-1189"/>
          <a:stretch/>
        </p:blipFill>
        <p:spPr>
          <a:xfrm>
            <a:off x="17830" y="2017151"/>
            <a:ext cx="3171584" cy="22236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AAB90F2F-6DB5-40FC-BAAE-0B8FF11E305E}"/>
              </a:ext>
            </a:extLst>
          </p:cNvPr>
          <p:cNvSpPr txBox="1"/>
          <p:nvPr/>
        </p:nvSpPr>
        <p:spPr>
          <a:xfrm>
            <a:off x="422720" y="3829009"/>
            <a:ext cx="2785936" cy="276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highlight>
                  <a:srgbClr val="FFCCFF"/>
                </a:highligh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桜井福祉センターに見本があります</a:t>
            </a:r>
          </a:p>
        </p:txBody>
      </p:sp>
    </p:spTree>
    <p:extLst>
      <p:ext uri="{BB962C8B-B14F-4D97-AF65-F5344CB8AC3E}">
        <p14:creationId xmlns:p14="http://schemas.microsoft.com/office/powerpoint/2010/main" val="4222313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948</TotalTime>
  <Words>315</Words>
  <Application>Microsoft Office PowerPoint</Application>
  <PresentationFormat>A4 210 x 297 mm</PresentationFormat>
  <Paragraphs>35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HG丸ｺﾞｼｯｸM-PRO</vt:lpstr>
      <vt:lpstr>UD デジタル 教科書体 NK-B</vt:lpstr>
      <vt:lpstr>Arial</vt:lpstr>
      <vt:lpstr>Calibri</vt:lpstr>
      <vt:lpstr>Calibri Light</vt:lpstr>
      <vt:lpstr>Office テーマ</vt:lpstr>
      <vt:lpstr>令和８年度桜井福祉センター高齢者講座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5011</dc:creator>
  <cp:lastModifiedBy>1126</cp:lastModifiedBy>
  <cp:revision>90</cp:revision>
  <cp:lastPrinted>2024-12-10T01:12:28Z</cp:lastPrinted>
  <dcterms:created xsi:type="dcterms:W3CDTF">2022-04-03T03:04:29Z</dcterms:created>
  <dcterms:modified xsi:type="dcterms:W3CDTF">2026-09-14T02:05:44Z</dcterms:modified>
</cp:coreProperties>
</file>