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906000" cy="6858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357" initials="7" lastIdx="1" clrIdx="0">
    <p:extLst>
      <p:ext uri="{19B8F6BF-5375-455C-9EA6-DF929625EA0E}">
        <p15:presenceInfo xmlns:p15="http://schemas.microsoft.com/office/powerpoint/2012/main" userId="S-1-5-21-772627413-3370504047-4202538273-2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9AF"/>
    <a:srgbClr val="FF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291" y="82"/>
      </p:cViewPr>
      <p:guideLst>
        <p:guide orient="horz" pos="206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09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8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0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48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1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97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13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0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32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26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C13F4-8740-4B4F-AA35-AC962A947241}" type="datetimeFigureOut">
              <a:rPr kumimoji="1" lang="ja-JP" altLang="en-US" smtClean="0"/>
              <a:t>2026/3/12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E7FC-4B40-495E-AE13-2567286B4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1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角丸四角形 119"/>
          <p:cNvSpPr/>
          <p:nvPr/>
        </p:nvSpPr>
        <p:spPr>
          <a:xfrm>
            <a:off x="299971" y="100179"/>
            <a:ext cx="4472254" cy="6638206"/>
          </a:xfrm>
          <a:prstGeom prst="roundRect">
            <a:avLst>
              <a:gd name="adj" fmla="val 82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 dirty="0"/>
          </a:p>
        </p:txBody>
      </p:sp>
      <p:sp>
        <p:nvSpPr>
          <p:cNvPr id="117" name="角丸四角形 116"/>
          <p:cNvSpPr/>
          <p:nvPr/>
        </p:nvSpPr>
        <p:spPr>
          <a:xfrm>
            <a:off x="248080" y="1242119"/>
            <a:ext cx="4348227" cy="2093541"/>
          </a:xfrm>
          <a:prstGeom prst="roundRect">
            <a:avLst>
              <a:gd name="adj" fmla="val 633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8" name="上リボン 7"/>
          <p:cNvSpPr/>
          <p:nvPr/>
        </p:nvSpPr>
        <p:spPr>
          <a:xfrm>
            <a:off x="250361" y="109568"/>
            <a:ext cx="4569704" cy="998659"/>
          </a:xfrm>
          <a:prstGeom prst="ribbon2">
            <a:avLst>
              <a:gd name="adj1" fmla="val 11002"/>
              <a:gd name="adj2" fmla="val 75000"/>
            </a:avLst>
          </a:prstGeom>
          <a:solidFill>
            <a:schemeClr val="bg1"/>
          </a:solidFill>
          <a:ln w="28575"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850" y="208994"/>
            <a:ext cx="37543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令和８年度</a:t>
            </a:r>
            <a:endParaRPr kumimoji="1" lang="en-US" altLang="ja-JP" sz="20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中部福祉センターサロン一覧</a:t>
            </a:r>
            <a:endParaRPr kumimoji="1" lang="en-US" altLang="ja-JP" sz="20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8195" y="1266279"/>
            <a:ext cx="4220514" cy="268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申込み不要！　お気軽にご参加ください。</a:t>
            </a:r>
            <a:endParaRPr kumimoji="1"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対象</a:t>
            </a:r>
            <a:r>
              <a:rPr kumimoji="1"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</a:p>
          <a:p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・市内在住の６０歳以上の人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・１８歳以上の障がいのある人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・地域福祉活動やサロン活動に関心のある人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問い合わせ先</a:t>
            </a:r>
            <a:r>
              <a:rPr kumimoji="1"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</a:p>
          <a:p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中部福祉センター　☎７６－００９０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13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13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135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2" name="ホームベース 101"/>
          <p:cNvSpPr/>
          <p:nvPr/>
        </p:nvSpPr>
        <p:spPr>
          <a:xfrm>
            <a:off x="2666047" y="3536682"/>
            <a:ext cx="2085438" cy="2293257"/>
          </a:xfrm>
          <a:prstGeom prst="homePlate">
            <a:avLst>
              <a:gd name="adj" fmla="val 25345"/>
            </a:avLst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03" name="正方形/長方形 102"/>
          <p:cNvSpPr/>
          <p:nvPr/>
        </p:nvSpPr>
        <p:spPr>
          <a:xfrm>
            <a:off x="2620851" y="4085544"/>
            <a:ext cx="2095113" cy="2708684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 dirty="0"/>
          </a:p>
        </p:txBody>
      </p:sp>
      <p:sp>
        <p:nvSpPr>
          <p:cNvPr id="107" name="ホームベース 106"/>
          <p:cNvSpPr/>
          <p:nvPr/>
        </p:nvSpPr>
        <p:spPr>
          <a:xfrm>
            <a:off x="4959016" y="176132"/>
            <a:ext cx="2085438" cy="2293257"/>
          </a:xfrm>
          <a:prstGeom prst="homePlate">
            <a:avLst>
              <a:gd name="adj" fmla="val 21430"/>
            </a:avLst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108" name="正方形/長方形 107"/>
          <p:cNvSpPr/>
          <p:nvPr/>
        </p:nvSpPr>
        <p:spPr>
          <a:xfrm>
            <a:off x="4910620" y="726957"/>
            <a:ext cx="2301059" cy="269232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68911" y="3542713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第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kumimoji="1" lang="ja-JP" altLang="en-US" sz="1714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金曜日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645654" y="41600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「頭の健康体操教室」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626866" y="4609878"/>
            <a:ext cx="2159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頭と身体を同時に使って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体操やゲームを楽しみな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がら認知症予防！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（１月は休み）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895778" y="191942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第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</a:t>
            </a:r>
            <a:r>
              <a:rPr kumimoji="1" lang="ja-JP" altLang="en-US" sz="1714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木曜日</a:t>
            </a: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973743" y="81051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「サロン花ざかり」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909283" y="1251079"/>
            <a:ext cx="2337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ニュースポーツ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（ボッチャ・ラダーゲッターなど）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・太極拳・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NOSS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（ノス）で身体を動かし健康維持！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9" name="ホームベース 73">
            <a:extLst>
              <a:ext uri="{FF2B5EF4-FFF2-40B4-BE49-F238E27FC236}">
                <a16:creationId xmlns:a16="http://schemas.microsoft.com/office/drawing/2014/main" id="{5837B925-63F2-4C33-AE45-D61C51F52F7A}"/>
              </a:ext>
            </a:extLst>
          </p:cNvPr>
          <p:cNvSpPr/>
          <p:nvPr/>
        </p:nvSpPr>
        <p:spPr>
          <a:xfrm>
            <a:off x="4973694" y="3522470"/>
            <a:ext cx="2085438" cy="2293257"/>
          </a:xfrm>
          <a:prstGeom prst="homePlate">
            <a:avLst>
              <a:gd name="adj" fmla="val 21430"/>
            </a:avLst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62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kumimoji="1" lang="ja-JP" altLang="en-US" sz="962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１・４ </a:t>
            </a:r>
            <a:r>
              <a:rPr kumimoji="1" lang="ja-JP" altLang="en-US" sz="962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木曜日</a:t>
            </a:r>
          </a:p>
        </p:txBody>
      </p:sp>
      <p:sp>
        <p:nvSpPr>
          <p:cNvPr id="70" name="ホームベース 73">
            <a:extLst>
              <a:ext uri="{FF2B5EF4-FFF2-40B4-BE49-F238E27FC236}">
                <a16:creationId xmlns:a16="http://schemas.microsoft.com/office/drawing/2014/main" id="{900E0348-2C75-4E57-9B43-3EE7DE8C34DA}"/>
              </a:ext>
            </a:extLst>
          </p:cNvPr>
          <p:cNvSpPr/>
          <p:nvPr/>
        </p:nvSpPr>
        <p:spPr>
          <a:xfrm>
            <a:off x="7383513" y="3522470"/>
            <a:ext cx="2165723" cy="2325887"/>
          </a:xfrm>
          <a:prstGeom prst="homePlate">
            <a:avLst>
              <a:gd name="adj" fmla="val 21430"/>
            </a:avLst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972FB56C-B684-45D6-B751-2DE36BD7C734}"/>
              </a:ext>
            </a:extLst>
          </p:cNvPr>
          <p:cNvSpPr/>
          <p:nvPr/>
        </p:nvSpPr>
        <p:spPr>
          <a:xfrm>
            <a:off x="7326991" y="4069924"/>
            <a:ext cx="2305324" cy="2692326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9DB715C-6628-4AB5-A89F-56DCCFAA9215}"/>
              </a:ext>
            </a:extLst>
          </p:cNvPr>
          <p:cNvSpPr/>
          <p:nvPr/>
        </p:nvSpPr>
        <p:spPr>
          <a:xfrm>
            <a:off x="4918236" y="4085544"/>
            <a:ext cx="2293444" cy="269232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922292" y="3546060"/>
            <a:ext cx="17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第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</a:t>
            </a:r>
            <a:r>
              <a:rPr kumimoji="1" lang="ja-JP" altLang="en-US" sz="1714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962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木曜日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002316" y="4180892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「ものづくりサロン」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302398" y="4598238"/>
            <a:ext cx="23299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ボッチャを通じて、高齢者も障がい者もみんなで楽しみ、交流を深めましょう！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（１０月、１月は第５土曜日、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　のみ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D33416B-48AE-4842-9AAF-78439DFA07C4}"/>
              </a:ext>
            </a:extLst>
          </p:cNvPr>
          <p:cNvSpPr/>
          <p:nvPr/>
        </p:nvSpPr>
        <p:spPr>
          <a:xfrm>
            <a:off x="7243911" y="4166657"/>
            <a:ext cx="230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★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「ボッチャサロン」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656239E-E0F4-4FF9-BBA3-CB8DC3484B92}"/>
              </a:ext>
            </a:extLst>
          </p:cNvPr>
          <p:cNvSpPr/>
          <p:nvPr/>
        </p:nvSpPr>
        <p:spPr>
          <a:xfrm>
            <a:off x="4916528" y="4640778"/>
            <a:ext cx="234458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身近な材料を使って、おしゃべりしながら色々な小物を作ります。</a:t>
            </a:r>
            <a:endParaRPr kumimoji="1"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材料費：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円～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円程度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5" name="フローチャート: 他ページ結合子 14">
            <a:extLst>
              <a:ext uri="{FF2B5EF4-FFF2-40B4-BE49-F238E27FC236}">
                <a16:creationId xmlns:a16="http://schemas.microsoft.com/office/drawing/2014/main" id="{E3D283FD-9F59-096F-B030-403B27BF7A8F}"/>
              </a:ext>
            </a:extLst>
          </p:cNvPr>
          <p:cNvSpPr/>
          <p:nvPr/>
        </p:nvSpPr>
        <p:spPr>
          <a:xfrm rot="16200000">
            <a:off x="6985839" y="570434"/>
            <a:ext cx="2926882" cy="2085438"/>
          </a:xfrm>
          <a:prstGeom prst="flowChartOffpageConnector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3CB27B-A0FC-A1E9-4402-CAB4D5BFCF4F}"/>
              </a:ext>
            </a:extLst>
          </p:cNvPr>
          <p:cNvSpPr txBox="1"/>
          <p:nvPr/>
        </p:nvSpPr>
        <p:spPr>
          <a:xfrm>
            <a:off x="7299651" y="17893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20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金曜日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CF1FBE0-0991-ACBE-1907-58327D365B9C}"/>
              </a:ext>
            </a:extLst>
          </p:cNvPr>
          <p:cNvSpPr txBox="1"/>
          <p:nvPr/>
        </p:nvSpPr>
        <p:spPr>
          <a:xfrm>
            <a:off x="3424827" y="16460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9" name="ホームベース 101">
            <a:extLst>
              <a:ext uri="{FF2B5EF4-FFF2-40B4-BE49-F238E27FC236}">
                <a16:creationId xmlns:a16="http://schemas.microsoft.com/office/drawing/2014/main" id="{383BA1B6-11FF-434F-AEEA-0E3ABBF5BFDD}"/>
              </a:ext>
            </a:extLst>
          </p:cNvPr>
          <p:cNvSpPr/>
          <p:nvPr/>
        </p:nvSpPr>
        <p:spPr>
          <a:xfrm>
            <a:off x="342984" y="3429000"/>
            <a:ext cx="2170360" cy="2361965"/>
          </a:xfrm>
          <a:prstGeom prst="homePlate">
            <a:avLst>
              <a:gd name="adj" fmla="val 31210"/>
            </a:avLst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FA9AC3B-B155-4690-8E1C-A4EFD0C28AFD}"/>
              </a:ext>
            </a:extLst>
          </p:cNvPr>
          <p:cNvSpPr txBox="1"/>
          <p:nvPr/>
        </p:nvSpPr>
        <p:spPr>
          <a:xfrm>
            <a:off x="277536" y="3536682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第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kumimoji="1" lang="ja-JP" altLang="en-US" sz="1714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火曜日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3ED5038-6341-4668-A93D-03A8A006A121}"/>
              </a:ext>
            </a:extLst>
          </p:cNvPr>
          <p:cNvSpPr/>
          <p:nvPr/>
        </p:nvSpPr>
        <p:spPr>
          <a:xfrm>
            <a:off x="319339" y="4084089"/>
            <a:ext cx="2158945" cy="2708684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9A1343F-34A6-4685-B566-900B2132579B}"/>
              </a:ext>
            </a:extLst>
          </p:cNvPr>
          <p:cNvSpPr txBox="1"/>
          <p:nvPr/>
        </p:nvSpPr>
        <p:spPr>
          <a:xfrm>
            <a:off x="387555" y="4166446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★９：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新聞ちぎり絵サロン」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5FFF837-92A0-4E97-9B85-2B388F575634}"/>
              </a:ext>
            </a:extLst>
          </p:cNvPr>
          <p:cNvSpPr/>
          <p:nvPr/>
        </p:nvSpPr>
        <p:spPr>
          <a:xfrm>
            <a:off x="7370716" y="720316"/>
            <a:ext cx="2245043" cy="2708684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62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2E2A513-A315-42DB-8AA3-09B678268D69}"/>
              </a:ext>
            </a:extLst>
          </p:cNvPr>
          <p:cNvSpPr txBox="1"/>
          <p:nvPr/>
        </p:nvSpPr>
        <p:spPr>
          <a:xfrm>
            <a:off x="7367810" y="786455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10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15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「いろいろサロン」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908CA0F-709D-43C9-8E6E-7E023F548CBA}"/>
              </a:ext>
            </a:extLst>
          </p:cNvPr>
          <p:cNvSpPr txBox="1"/>
          <p:nvPr/>
        </p:nvSpPr>
        <p:spPr>
          <a:xfrm>
            <a:off x="289338" y="4629730"/>
            <a:ext cx="22057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新聞紙を使ってちぎり絵に挑戦！オリジナルで味のある作品を作ります。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（１１月は第１水曜日、５月、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月は休み）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D10C5A1-8DE3-48C0-8004-2AFE3C949FCC}"/>
              </a:ext>
            </a:extLst>
          </p:cNvPr>
          <p:cNvSpPr txBox="1"/>
          <p:nvPr/>
        </p:nvSpPr>
        <p:spPr>
          <a:xfrm>
            <a:off x="7436197" y="1243982"/>
            <a:ext cx="2153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ご自分の好きなことやおしゃべりなど、いろいろ楽しみましょう！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（原則：指導者なし）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7DEB452-9F66-48C7-8825-C59400F47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5" r="2293"/>
          <a:stretch/>
        </p:blipFill>
        <p:spPr>
          <a:xfrm>
            <a:off x="2581739" y="5456031"/>
            <a:ext cx="2158945" cy="12580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816B990-A19C-4C0D-BFCE-E9E18C5E9986}"/>
              </a:ext>
            </a:extLst>
          </p:cNvPr>
          <p:cNvSpPr/>
          <p:nvPr/>
        </p:nvSpPr>
        <p:spPr>
          <a:xfrm rot="715160">
            <a:off x="7393154" y="2120861"/>
            <a:ext cx="977624" cy="459145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ぬり絵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55D6514-F569-4E1A-BCB8-AFFCBF2C0025}"/>
              </a:ext>
            </a:extLst>
          </p:cNvPr>
          <p:cNvSpPr/>
          <p:nvPr/>
        </p:nvSpPr>
        <p:spPr>
          <a:xfrm rot="20346378">
            <a:off x="8356998" y="1954822"/>
            <a:ext cx="1242251" cy="4144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小物作り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A5AC837-30CB-4AFD-8379-F9F7E80E2CB2}"/>
              </a:ext>
            </a:extLst>
          </p:cNvPr>
          <p:cNvSpPr/>
          <p:nvPr/>
        </p:nvSpPr>
        <p:spPr>
          <a:xfrm rot="20769250">
            <a:off x="7371920" y="2627117"/>
            <a:ext cx="977624" cy="41612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折り紙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0087CAF3-DE38-4A7E-A755-A82E7728CF5D}"/>
              </a:ext>
            </a:extLst>
          </p:cNvPr>
          <p:cNvSpPr/>
          <p:nvPr/>
        </p:nvSpPr>
        <p:spPr>
          <a:xfrm rot="20484214">
            <a:off x="7898641" y="2786903"/>
            <a:ext cx="1762383" cy="47304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</a:t>
            </a:r>
            <a:r>
              <a:rPr kumimoji="1" lang="ja-JP" altLang="en-US" sz="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スポーツ</a:t>
            </a:r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太鼓の達人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BB4456E-82A3-4C34-A7B3-D900A4E9FCB9}"/>
              </a:ext>
            </a:extLst>
          </p:cNvPr>
          <p:cNvSpPr txBox="1"/>
          <p:nvPr/>
        </p:nvSpPr>
        <p:spPr>
          <a:xfrm>
            <a:off x="9076004" y="313281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9FD4CB81-50B9-49A3-B0A1-0249EAA3C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47" y="1609832"/>
            <a:ext cx="889596" cy="774140"/>
          </a:xfrm>
          <a:prstGeom prst="rect">
            <a:avLst/>
          </a:prstGeom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CCF24730-99CE-47CC-9519-327461A571FE}"/>
              </a:ext>
            </a:extLst>
          </p:cNvPr>
          <p:cNvSpPr/>
          <p:nvPr/>
        </p:nvSpPr>
        <p:spPr>
          <a:xfrm rot="20334085">
            <a:off x="8343287" y="2349047"/>
            <a:ext cx="1242251" cy="4144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おしゃべり</a:t>
            </a:r>
          </a:p>
        </p:txBody>
      </p:sp>
      <p:sp>
        <p:nvSpPr>
          <p:cNvPr id="81" name="星: 7 pt 80">
            <a:extLst>
              <a:ext uri="{FF2B5EF4-FFF2-40B4-BE49-F238E27FC236}">
                <a16:creationId xmlns:a16="http://schemas.microsoft.com/office/drawing/2014/main" id="{DDAE8732-AE7D-449E-878F-F430FCD06828}"/>
              </a:ext>
            </a:extLst>
          </p:cNvPr>
          <p:cNvSpPr/>
          <p:nvPr/>
        </p:nvSpPr>
        <p:spPr>
          <a:xfrm rot="20609654">
            <a:off x="8923277" y="3480739"/>
            <a:ext cx="980346" cy="505932"/>
          </a:xfrm>
          <a:prstGeom prst="star7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新規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575E139-0B0D-4A51-8489-FBAA50D27701}"/>
              </a:ext>
            </a:extLst>
          </p:cNvPr>
          <p:cNvSpPr txBox="1"/>
          <p:nvPr/>
        </p:nvSpPr>
        <p:spPr>
          <a:xfrm>
            <a:off x="218880" y="33155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12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奇数月の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A20AE0-000A-46EE-B59B-1B3D08846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71" y="5615881"/>
            <a:ext cx="1070770" cy="11225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730BA1E-E1A0-48EA-B842-E4AC4DD7F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435" y="5615881"/>
            <a:ext cx="1073209" cy="110979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7FFFD3AF-1865-4362-97C3-B58D1E0A0FA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/>
          <a:stretch/>
        </p:blipFill>
        <p:spPr bwMode="auto">
          <a:xfrm>
            <a:off x="4988140" y="2154661"/>
            <a:ext cx="2139721" cy="121653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42356EFE-B118-4293-B659-CEC193DA47E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/>
          <a:stretch/>
        </p:blipFill>
        <p:spPr>
          <a:xfrm>
            <a:off x="4932410" y="5479802"/>
            <a:ext cx="2293444" cy="12458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D5A7BC-E63F-4DC2-AB70-88DB778FEE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74" y="5554729"/>
            <a:ext cx="2079262" cy="1124336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600F0CB-A601-4620-BF77-2351DCDAF547}"/>
              </a:ext>
            </a:extLst>
          </p:cNvPr>
          <p:cNvSpPr txBox="1"/>
          <p:nvPr/>
        </p:nvSpPr>
        <p:spPr>
          <a:xfrm>
            <a:off x="7299651" y="3518027"/>
            <a:ext cx="17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第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</a:t>
            </a:r>
            <a:r>
              <a:rPr kumimoji="1" lang="ja-JP" altLang="en-US" sz="1714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962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土曜日</a:t>
            </a:r>
          </a:p>
        </p:txBody>
      </p:sp>
    </p:spTree>
    <p:extLst>
      <p:ext uri="{BB962C8B-B14F-4D97-AF65-F5344CB8AC3E}">
        <p14:creationId xmlns:p14="http://schemas.microsoft.com/office/powerpoint/2010/main" val="297404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2518</TotalTime>
  <Words>332</Words>
  <Application>Microsoft Office PowerPoint</Application>
  <PresentationFormat>A4 210 x 297 mm</PresentationFormat>
  <Paragraphs>52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HGS創英角ﾎﾟｯﾌﾟ体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1118</dc:creator>
  <cp:lastModifiedBy>1169</cp:lastModifiedBy>
  <cp:revision>221</cp:revision>
  <cp:lastPrinted>2026-03-03T08:43:39Z</cp:lastPrinted>
  <dcterms:created xsi:type="dcterms:W3CDTF">2019-12-17T01:16:04Z</dcterms:created>
  <dcterms:modified xsi:type="dcterms:W3CDTF">2026-03-12T00:48:51Z</dcterms:modified>
</cp:coreProperties>
</file>